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3-8.png>
</file>

<file path=ppt/media/image-3-9.svg>
</file>

<file path=ppt/media/image-4-1.png>
</file>

<file path=ppt/media/image-5-1.png>
</file>

<file path=ppt/media/image-6-1.png>
</file>

<file path=ppt/media/image-6-2.png>
</file>

<file path=ppt/media/image-6-3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image" Target="../media/image-3-8.png"/><Relationship Id="rId9" Type="http://schemas.openxmlformats.org/officeDocument/2006/relationships/image" Target="../media/image-3-9.svg"/><Relationship Id="rId10" Type="http://schemas.openxmlformats.org/officeDocument/2006/relationships/slideLayout" Target="../slideLayouts/slideLayout4.xml"/><Relationship Id="rId11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3,900 purchases | 18 features | Goal: spending patterns, segments, product &amp; subscription insights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48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Dataset Summary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33763"/>
            <a:ext cx="2367558" cy="2410897"/>
          </a:xfrm>
          <a:prstGeom prst="roundRect">
            <a:avLst>
              <a:gd name="adj" fmla="val 4024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028224" y="3668197"/>
            <a:ext cx="18986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Size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158615"/>
            <a:ext cx="18986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3,900 rows · 18 columns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388162" y="3433763"/>
            <a:ext cx="2367558" cy="2410897"/>
          </a:xfrm>
          <a:prstGeom prst="roundRect">
            <a:avLst>
              <a:gd name="adj" fmla="val 4024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3622596" y="3668197"/>
            <a:ext cx="18986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622596" y="4158615"/>
            <a:ext cx="18986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Demographics, purchase details, behavior, subscription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982533" y="3433763"/>
            <a:ext cx="2367558" cy="2410897"/>
          </a:xfrm>
          <a:prstGeom prst="roundRect">
            <a:avLst>
              <a:gd name="adj" fmla="val 4024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216968" y="3668197"/>
            <a:ext cx="18986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Missing Data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216968" y="4158615"/>
            <a:ext cx="18986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37 missing Review Rating values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7512"/>
            <a:ext cx="72204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Preparation (Python)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0190" y="2096453"/>
            <a:ext cx="453628" cy="45362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17306" y="2174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Load &amp; Inspect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017306" y="26647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pandas: df.info(), df.describe()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0190" y="3481268"/>
            <a:ext cx="453628" cy="45362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17306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Imputed Review Rating by category median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0190" y="4866084"/>
            <a:ext cx="453628" cy="4536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Standardize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017306" y="54343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Renamed columns to snake_case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80190" y="6250900"/>
            <a:ext cx="453628" cy="45362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017306" y="6328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017306" y="68191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age_group, purchase_frequency_days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7711" y="799981"/>
            <a:ext cx="4270058" cy="569333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29501" y="3066574"/>
            <a:ext cx="7051953" cy="658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Database Integration &amp; SQL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5529501" y="3921085"/>
            <a:ext cx="8370689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Cleaned DataFrame loaded to PostgreSQL for business queries and aggregations.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14851" y="6911221"/>
            <a:ext cx="45720" cy="817721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6" name="Text 3"/>
          <p:cNvSpPr/>
          <p:nvPr/>
        </p:nvSpPr>
        <p:spPr>
          <a:xfrm>
            <a:off x="994172" y="6934081"/>
            <a:ext cx="2634972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Why SQL?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994172" y="7380923"/>
            <a:ext cx="12898517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Scalable joins, aggregation, production-ready queries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56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Revenue by Gender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46390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3873698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Compare total revenue by gender to identify high-value groups.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9638943" y="4803577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Action: tailor campaigns by gender performance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0695"/>
            <a:ext cx="98013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Discount Behavior &amp; High Spenders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27434"/>
            <a:ext cx="8284131" cy="4623673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8943" y="2104787"/>
            <a:ext cx="925116" cy="11563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847546" y="2104787"/>
            <a:ext cx="299656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847546" y="3040261"/>
            <a:ext cx="299656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Customers using discounts but spending above average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8943" y="4582597"/>
            <a:ext cx="925116" cy="11563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847546" y="4582597"/>
            <a:ext cx="299656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847546" y="5518071"/>
            <a:ext cx="29965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Top 5 products with highest % discounted purchases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9638943" y="6499027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Recommendation: review discount policy to protect margins.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68849" y="485418"/>
            <a:ext cx="5081707" cy="547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Customer Segmentation</a:t>
            </a:r>
            <a:endParaRPr lang="en-US" sz="3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87497" y="1303853"/>
            <a:ext cx="7055287" cy="603944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360430" y="3114333"/>
            <a:ext cx="2720798" cy="340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New Customers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8054668" y="2908761"/>
            <a:ext cx="2370117" cy="340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Returning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881702" y="5738391"/>
            <a:ext cx="2055713" cy="340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Loyal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268849" y="7495580"/>
            <a:ext cx="12092702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Use segments for targeted retention and acquisition tactics.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0956"/>
            <a:ext cx="84122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Subscriptions &amp; Repeat Buyers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27315"/>
            <a:ext cx="8284131" cy="462367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9638943" y="2285048"/>
            <a:ext cx="4205168" cy="1775817"/>
          </a:xfrm>
          <a:prstGeom prst="roundRect">
            <a:avLst>
              <a:gd name="adj" fmla="val 536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873377" y="25194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Subscribers vs Non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73377" y="3100626"/>
            <a:ext cx="37363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Compare avg spend &amp; total revenue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9638943" y="4287679"/>
            <a:ext cx="4205168" cy="1775817"/>
          </a:xfrm>
          <a:prstGeom prst="roundRect">
            <a:avLst>
              <a:gd name="adj" fmla="val 536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9873377" y="45221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Repeat Buyers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873377" y="5103257"/>
            <a:ext cx="37363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Customers with &gt;5 purchases more likely to subscribe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38943" y="6318647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Recommendation: boost subscriptions with exclusive benefits.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4510"/>
            <a:ext cx="80006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Insights &amp;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06917"/>
            <a:ext cx="3090505" cy="2085142"/>
          </a:xfrm>
          <a:prstGeom prst="roundRect">
            <a:avLst>
              <a:gd name="adj" fmla="val 7017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763310" y="2006917"/>
            <a:ext cx="121920" cy="2085142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264212"/>
            <a:ext cx="248447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108960"/>
            <a:ext cx="24844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Promote exclusive subscriber benefits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4111109" y="2006917"/>
            <a:ext cx="3090624" cy="2085142"/>
          </a:xfrm>
          <a:prstGeom prst="roundRect">
            <a:avLst>
              <a:gd name="adj" fmla="val 7017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4080629" y="2006917"/>
            <a:ext cx="121920" cy="2085142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9" name="Text 7"/>
          <p:cNvSpPr/>
          <p:nvPr/>
        </p:nvSpPr>
        <p:spPr>
          <a:xfrm>
            <a:off x="4459843" y="2264212"/>
            <a:ext cx="24845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459843" y="2754630"/>
            <a:ext cx="24845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Reward repeat buyers to increase loyalty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28548" y="2006917"/>
            <a:ext cx="3090624" cy="2085142"/>
          </a:xfrm>
          <a:prstGeom prst="roundRect">
            <a:avLst>
              <a:gd name="adj" fmla="val 7017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7398067" y="2006917"/>
            <a:ext cx="121920" cy="2085142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3" name="Text 11"/>
          <p:cNvSpPr/>
          <p:nvPr/>
        </p:nvSpPr>
        <p:spPr>
          <a:xfrm>
            <a:off x="7777282" y="2264212"/>
            <a:ext cx="24845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Review Discounts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777282" y="2754630"/>
            <a:ext cx="24845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Balance sales lift with margin control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0745986" y="2006917"/>
            <a:ext cx="3090624" cy="2085142"/>
          </a:xfrm>
          <a:prstGeom prst="roundRect">
            <a:avLst>
              <a:gd name="adj" fmla="val 7017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10715506" y="2006917"/>
            <a:ext cx="121920" cy="2085142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7" name="Text 15"/>
          <p:cNvSpPr/>
          <p:nvPr/>
        </p:nvSpPr>
        <p:spPr>
          <a:xfrm>
            <a:off x="11094720" y="2264212"/>
            <a:ext cx="248459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094720" y="3108960"/>
            <a:ext cx="24845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Feature top-rated &amp; best-selling items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4318873"/>
            <a:ext cx="3090505" cy="2448044"/>
          </a:xfrm>
          <a:prstGeom prst="roundRect">
            <a:avLst>
              <a:gd name="adj" fmla="val 5976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763310" y="4318873"/>
            <a:ext cx="121920" cy="2448044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21" name="Text 19"/>
          <p:cNvSpPr/>
          <p:nvPr/>
        </p:nvSpPr>
        <p:spPr>
          <a:xfrm>
            <a:off x="1142524" y="4576167"/>
            <a:ext cx="248447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142524" y="5420916"/>
            <a:ext cx="248447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Focus on high-revenue age groups &amp; express-shipping users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93790" y="70220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Dashboard: interactive story for stakeholders in Power BI.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2026-02-11T05:12:47Z</dcterms:created>
  <dcterms:modified xsi:type="dcterms:W3CDTF">2026-02-11T05:12:47Z</dcterms:modified>
</cp:coreProperties>
</file>